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264B76-8689-7542-6605-9C1326CF2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229AA70-47F7-0BC0-8C9F-659C2E719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0BFF69-B765-605A-954A-000106F8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C87B63-EF25-8DE9-0B9A-CF754F00C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D3B78C-95E0-1B39-8775-A7E06C759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03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FDD4C6-9595-444D-EA49-D508CFDB3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B50C657-A6C0-98D3-B1EE-8CB6E29BD1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61EAE0-E939-B7D4-C10E-10338E7E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060B2B-316E-4A57-6957-ACABB54AD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621EE2-32AA-6E9C-5190-DE153BE6F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491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B4DBD55-4F92-BA25-2157-DB302B927A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A0EBB8E-D8F3-42E6-7699-76A9CECF1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16D00F-704D-A738-4404-5A1E36773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1235A6-193E-2D14-7215-D80D6DD3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DEE4BB-C455-CCF6-F6DD-A1A28F944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28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432E99-0A74-D92A-D7C6-7B44C35B1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D8CA6B-1E10-A2F3-37CE-BF016B5A6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9D10B6-87EA-2F46-9B52-53B218A8F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B33C93-A168-4E3B-D8B7-7F8BBF87D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1E7C0C-2D0B-F24C-C9DF-2A6F7957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793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502D58-ECF7-50FD-4D02-606CA9CCC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A39CB0-1508-B838-A0D0-7F5F31DDE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B22585-C89C-0726-A131-6E107287A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EEEA66-8AB5-6FC1-51BA-A248EB9E5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4FF859-58F1-709E-31EB-5F0B14A29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34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AAD31-1A17-2FAF-22C2-6CA7778BA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2793F8-5304-5439-3723-5D582E6038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C870CDA-B917-7A7B-F76F-94DD8BA83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152F17-AB41-FCB6-EDA3-7CDB56EA0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199E0CB-BC1D-21DB-A503-74AE64607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F94AF5-9AD4-C96E-156B-6C878DEE0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4735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DBCB68-2328-5DC0-1E45-49E8E7D37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658DD9-877E-AD3D-7526-905B5BABD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ACCE5E4-FFDC-B89D-8F0A-2E0269E664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5161297-6409-76ED-AD24-05E97403F1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41CBEB8-9A95-7607-66A2-D2E0AFB1D6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C6A4354-3E6C-5959-AA8D-E41926DC8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E683566-3815-D7CF-E356-392E68EC0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4158CFF-B19D-CA0A-B949-33DB2D2DE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640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274DEC-C697-D1C7-85C4-7BD803154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95B1E99-1B0F-B395-0E00-7989D1B83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3B23FD7-8300-8A86-C2C9-36240EA1C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2507F4A-0E00-EF65-5CAB-6FF02F69B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775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3E87873-FB55-F6A0-9C06-1872E184F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203D02A-5C5C-0439-0834-0FF5B0C48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87D822-0F44-A1C6-C9EA-D2294B645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69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A0AA8D-C19A-2509-2E6D-F33718871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88E09A-33AB-056F-0417-77488B0EE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26039A2-B879-41E2-6932-A846530A3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2FEEB5-DF1B-C1FB-A433-1FD08B6F6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60B906-7DD4-87CE-107D-C83760573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3827A80-1895-AA31-A47B-C6572403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09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5A4F3B-B996-8F0F-BB67-A60943783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16D6EA6-48F3-B7F1-24BE-D96A9B626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6BCD1CC-CC45-F361-D2BD-E1572AA81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50633D-D562-B984-4D1A-DCED8F5C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54FF706-722C-9958-52AD-420475127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CD74DF2-FBDC-8853-7BFA-62899FA5D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7262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C672711-FF35-E93A-E643-9D4D29FD8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021BF40-E1F3-B001-D721-DEF952F25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CC250A-9EEE-9960-2FAC-C18947BC63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4D34C1-2D34-AB08-E02F-C1B15A82E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ADD115-5F8B-3FBC-67AB-D1E5D8F7DA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8937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FDD228EF-750B-05E2-BCFC-2C8A1EF79C3A}"/>
              </a:ext>
            </a:extLst>
          </p:cNvPr>
          <p:cNvCxnSpPr>
            <a:cxnSpLocks/>
            <a:stCxn id="85" idx="3"/>
            <a:endCxn id="90" idx="7"/>
          </p:cNvCxnSpPr>
          <p:nvPr/>
        </p:nvCxnSpPr>
        <p:spPr>
          <a:xfrm flipH="1">
            <a:off x="3126337" y="1506062"/>
            <a:ext cx="1194001" cy="2822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7034FDB6-58CF-CE7E-1D64-A42F57568D0E}"/>
              </a:ext>
            </a:extLst>
          </p:cNvPr>
          <p:cNvCxnSpPr>
            <a:stCxn id="78" idx="7"/>
            <a:endCxn id="99" idx="4"/>
          </p:cNvCxnSpPr>
          <p:nvPr/>
        </p:nvCxnSpPr>
        <p:spPr>
          <a:xfrm flipV="1">
            <a:off x="3501530" y="989969"/>
            <a:ext cx="79912" cy="1033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913C6667-ABB0-82C0-437E-40482DC07F5B}"/>
              </a:ext>
            </a:extLst>
          </p:cNvPr>
          <p:cNvCxnSpPr>
            <a:cxnSpLocks/>
            <a:endCxn id="80" idx="1"/>
          </p:cNvCxnSpPr>
          <p:nvPr/>
        </p:nvCxnSpPr>
        <p:spPr>
          <a:xfrm>
            <a:off x="2590711" y="1303681"/>
            <a:ext cx="1265923" cy="575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7157F290-ED7A-6304-3C27-F96161EFDC46}"/>
              </a:ext>
            </a:extLst>
          </p:cNvPr>
          <p:cNvCxnSpPr>
            <a:cxnSpLocks/>
            <a:endCxn id="90" idx="6"/>
          </p:cNvCxnSpPr>
          <p:nvPr/>
        </p:nvCxnSpPr>
        <p:spPr>
          <a:xfrm flipH="1" flipV="1">
            <a:off x="3137811" y="1816045"/>
            <a:ext cx="1092706" cy="885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lipse 4">
            <a:extLst>
              <a:ext uri="{FF2B5EF4-FFF2-40B4-BE49-F238E27FC236}">
                <a16:creationId xmlns:a16="http://schemas.microsoft.com/office/drawing/2014/main" id="{F2B6FE5B-1F6F-B0A3-4151-2B1DE48215AE}"/>
              </a:ext>
            </a:extLst>
          </p:cNvPr>
          <p:cNvSpPr/>
          <p:nvPr/>
        </p:nvSpPr>
        <p:spPr>
          <a:xfrm>
            <a:off x="2445490" y="2586697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66FE9FEC-E090-27E4-B7B7-B7D52D8C5B25}"/>
              </a:ext>
            </a:extLst>
          </p:cNvPr>
          <p:cNvCxnSpPr>
            <a:cxnSpLocks/>
            <a:endCxn id="80" idx="5"/>
          </p:cNvCxnSpPr>
          <p:nvPr/>
        </p:nvCxnSpPr>
        <p:spPr>
          <a:xfrm flipH="1" flipV="1">
            <a:off x="3912033" y="1934651"/>
            <a:ext cx="302150" cy="7506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34D18860-54FF-3951-E936-627AF3765B47}"/>
              </a:ext>
            </a:extLst>
          </p:cNvPr>
          <p:cNvCxnSpPr>
            <a:cxnSpLocks/>
            <a:stCxn id="96" idx="5"/>
            <a:endCxn id="90" idx="1"/>
          </p:cNvCxnSpPr>
          <p:nvPr/>
        </p:nvCxnSpPr>
        <p:spPr>
          <a:xfrm>
            <a:off x="2590710" y="1307070"/>
            <a:ext cx="480228" cy="481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22D568A4-B12D-9595-299A-AF642BD6262E}"/>
              </a:ext>
            </a:extLst>
          </p:cNvPr>
          <p:cNvCxnSpPr>
            <a:cxnSpLocks/>
          </p:cNvCxnSpPr>
          <p:nvPr/>
        </p:nvCxnSpPr>
        <p:spPr>
          <a:xfrm flipV="1">
            <a:off x="3128079" y="976182"/>
            <a:ext cx="438816" cy="805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41FC6793-B459-0C97-B63B-9852CD83E18C}"/>
              </a:ext>
            </a:extLst>
          </p:cNvPr>
          <p:cNvCxnSpPr>
            <a:cxnSpLocks/>
            <a:endCxn id="80" idx="0"/>
          </p:cNvCxnSpPr>
          <p:nvPr/>
        </p:nvCxnSpPr>
        <p:spPr>
          <a:xfrm>
            <a:off x="3566895" y="976182"/>
            <a:ext cx="317439" cy="891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r Verbinder 63">
            <a:extLst>
              <a:ext uri="{FF2B5EF4-FFF2-40B4-BE49-F238E27FC236}">
                <a16:creationId xmlns:a16="http://schemas.microsoft.com/office/drawing/2014/main" id="{08BB58B4-1B43-A991-5F98-CE046CBCCAA4}"/>
              </a:ext>
            </a:extLst>
          </p:cNvPr>
          <p:cNvCxnSpPr>
            <a:cxnSpLocks/>
            <a:endCxn id="90" idx="3"/>
          </p:cNvCxnSpPr>
          <p:nvPr/>
        </p:nvCxnSpPr>
        <p:spPr>
          <a:xfrm flipV="1">
            <a:off x="3019166" y="1843744"/>
            <a:ext cx="51772" cy="3579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r Verbinder 70">
            <a:extLst>
              <a:ext uri="{FF2B5EF4-FFF2-40B4-BE49-F238E27FC236}">
                <a16:creationId xmlns:a16="http://schemas.microsoft.com/office/drawing/2014/main" id="{2AF8A004-28E5-B32F-C82F-2702F5588CE6}"/>
              </a:ext>
            </a:extLst>
          </p:cNvPr>
          <p:cNvCxnSpPr>
            <a:cxnSpLocks/>
            <a:stCxn id="96" idx="4"/>
            <a:endCxn id="77" idx="0"/>
          </p:cNvCxnSpPr>
          <p:nvPr/>
        </p:nvCxnSpPr>
        <p:spPr>
          <a:xfrm>
            <a:off x="2563011" y="1318544"/>
            <a:ext cx="451221" cy="899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E8F38680-49F2-A4DD-470F-C189C92F27CD}"/>
              </a:ext>
            </a:extLst>
          </p:cNvPr>
          <p:cNvCxnSpPr>
            <a:cxnSpLocks/>
            <a:stCxn id="77" idx="6"/>
          </p:cNvCxnSpPr>
          <p:nvPr/>
        </p:nvCxnSpPr>
        <p:spPr>
          <a:xfrm flipV="1">
            <a:off x="3053405" y="2050735"/>
            <a:ext cx="425841" cy="206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feld 73">
            <a:extLst>
              <a:ext uri="{FF2B5EF4-FFF2-40B4-BE49-F238E27FC236}">
                <a16:creationId xmlns:a16="http://schemas.microsoft.com/office/drawing/2014/main" id="{C542A075-628D-F69D-D39D-94E95A38FF91}"/>
              </a:ext>
            </a:extLst>
          </p:cNvPr>
          <p:cNvSpPr txBox="1"/>
          <p:nvPr/>
        </p:nvSpPr>
        <p:spPr>
          <a:xfrm>
            <a:off x="2815819" y="2946819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pc="600" dirty="0" err="1">
                <a:solidFill>
                  <a:schemeClr val="accent1"/>
                </a:solidFill>
              </a:rPr>
              <a:t>ENMCA</a:t>
            </a:r>
            <a:endParaRPr lang="de-DE" spc="600" dirty="0">
              <a:solidFill>
                <a:schemeClr val="accent1"/>
              </a:solidFill>
            </a:endParaRP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B67AF15C-E299-4BEA-0EFB-58E2385A6ACD}"/>
              </a:ext>
            </a:extLst>
          </p:cNvPr>
          <p:cNvSpPr/>
          <p:nvPr/>
        </p:nvSpPr>
        <p:spPr>
          <a:xfrm>
            <a:off x="2975058" y="2218469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A9D21567-1112-D79C-8D60-FC3E72029518}"/>
              </a:ext>
            </a:extLst>
          </p:cNvPr>
          <p:cNvSpPr/>
          <p:nvPr/>
        </p:nvSpPr>
        <p:spPr>
          <a:xfrm>
            <a:off x="3434657" y="2012241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1A9A373B-6218-C43F-5A78-21CB38DCF603}"/>
              </a:ext>
            </a:extLst>
          </p:cNvPr>
          <p:cNvSpPr/>
          <p:nvPr/>
        </p:nvSpPr>
        <p:spPr>
          <a:xfrm>
            <a:off x="3845160" y="1867778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C768DCA6-06C5-A9D8-6551-F4F2AB75FEDD}"/>
              </a:ext>
            </a:extLst>
          </p:cNvPr>
          <p:cNvSpPr/>
          <p:nvPr/>
        </p:nvSpPr>
        <p:spPr>
          <a:xfrm>
            <a:off x="4214183" y="2662488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BAF12656-CB1C-577A-1F56-91CB7ECD98CB}"/>
              </a:ext>
            </a:extLst>
          </p:cNvPr>
          <p:cNvSpPr/>
          <p:nvPr/>
        </p:nvSpPr>
        <p:spPr>
          <a:xfrm>
            <a:off x="4308864" y="1439189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1EA4341C-4964-2280-5B65-9D76B36CD9B7}"/>
              </a:ext>
            </a:extLst>
          </p:cNvPr>
          <p:cNvSpPr/>
          <p:nvPr/>
        </p:nvSpPr>
        <p:spPr>
          <a:xfrm>
            <a:off x="3059464" y="1776871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D2FB37C2-3575-B026-F24D-B468EC9BC5C2}"/>
              </a:ext>
            </a:extLst>
          </p:cNvPr>
          <p:cNvSpPr/>
          <p:nvPr/>
        </p:nvSpPr>
        <p:spPr>
          <a:xfrm>
            <a:off x="3486478" y="1666240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E85E17D9-88BD-170E-4EEF-40A38B10202A}"/>
              </a:ext>
            </a:extLst>
          </p:cNvPr>
          <p:cNvSpPr/>
          <p:nvPr/>
        </p:nvSpPr>
        <p:spPr>
          <a:xfrm>
            <a:off x="2523837" y="1240197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A3E27D7D-25C1-32B8-45B2-652D9F56CCCF}"/>
              </a:ext>
            </a:extLst>
          </p:cNvPr>
          <p:cNvSpPr/>
          <p:nvPr/>
        </p:nvSpPr>
        <p:spPr>
          <a:xfrm>
            <a:off x="3542268" y="911622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2" name="Gerader Verbinder 111">
            <a:extLst>
              <a:ext uri="{FF2B5EF4-FFF2-40B4-BE49-F238E27FC236}">
                <a16:creationId xmlns:a16="http://schemas.microsoft.com/office/drawing/2014/main" id="{37DDC516-C72C-56A2-37C0-7959A3BE4EAD}"/>
              </a:ext>
            </a:extLst>
          </p:cNvPr>
          <p:cNvCxnSpPr>
            <a:cxnSpLocks/>
            <a:endCxn id="77" idx="6"/>
          </p:cNvCxnSpPr>
          <p:nvPr/>
        </p:nvCxnSpPr>
        <p:spPr>
          <a:xfrm flipH="1" flipV="1">
            <a:off x="3053405" y="2257643"/>
            <a:ext cx="1172252" cy="4268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AE9E2EC7-6BA4-0CDB-A7ED-78C4230C79B1}"/>
              </a:ext>
            </a:extLst>
          </p:cNvPr>
          <p:cNvCxnSpPr>
            <a:cxnSpLocks/>
            <a:stCxn id="5" idx="6"/>
            <a:endCxn id="116" idx="6"/>
          </p:cNvCxnSpPr>
          <p:nvPr/>
        </p:nvCxnSpPr>
        <p:spPr>
          <a:xfrm flipV="1">
            <a:off x="2523837" y="2285342"/>
            <a:ext cx="1255428" cy="340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Ellipse 115">
            <a:extLst>
              <a:ext uri="{FF2B5EF4-FFF2-40B4-BE49-F238E27FC236}">
                <a16:creationId xmlns:a16="http://schemas.microsoft.com/office/drawing/2014/main" id="{3AD1BD55-6B9A-5B81-42E0-1F63A2832A54}"/>
              </a:ext>
            </a:extLst>
          </p:cNvPr>
          <p:cNvSpPr/>
          <p:nvPr/>
        </p:nvSpPr>
        <p:spPr>
          <a:xfrm>
            <a:off x="3700918" y="2246168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690DC6E0-72C3-510A-BD69-026534391C4D}"/>
              </a:ext>
            </a:extLst>
          </p:cNvPr>
          <p:cNvCxnSpPr>
            <a:stCxn id="5" idx="6"/>
            <a:endCxn id="77" idx="3"/>
          </p:cNvCxnSpPr>
          <p:nvPr/>
        </p:nvCxnSpPr>
        <p:spPr>
          <a:xfrm flipV="1">
            <a:off x="2523837" y="2285342"/>
            <a:ext cx="462695" cy="340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EDD556C-5C5C-9693-6714-5E5FD03E42DD}"/>
              </a:ext>
            </a:extLst>
          </p:cNvPr>
          <p:cNvCxnSpPr>
            <a:stCxn id="5" idx="7"/>
            <a:endCxn id="90" idx="3"/>
          </p:cNvCxnSpPr>
          <p:nvPr/>
        </p:nvCxnSpPr>
        <p:spPr>
          <a:xfrm flipV="1">
            <a:off x="2512363" y="1843744"/>
            <a:ext cx="558575" cy="7544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91FF8571-4CB5-CF51-0A65-B0D2FE0714C0}"/>
              </a:ext>
            </a:extLst>
          </p:cNvPr>
          <p:cNvCxnSpPr>
            <a:stCxn id="116" idx="7"/>
            <a:endCxn id="80" idx="3"/>
          </p:cNvCxnSpPr>
          <p:nvPr/>
        </p:nvCxnSpPr>
        <p:spPr>
          <a:xfrm flipV="1">
            <a:off x="3767791" y="1934651"/>
            <a:ext cx="88843" cy="322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7FCEE447-BD68-670C-BB12-3764BCD46E0E}"/>
              </a:ext>
            </a:extLst>
          </p:cNvPr>
          <p:cNvCxnSpPr>
            <a:stCxn id="85" idx="3"/>
            <a:endCxn id="80" idx="7"/>
          </p:cNvCxnSpPr>
          <p:nvPr/>
        </p:nvCxnSpPr>
        <p:spPr>
          <a:xfrm flipH="1">
            <a:off x="3912033" y="1506062"/>
            <a:ext cx="408305" cy="373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76CF7BAE-9E52-77D1-5CB8-AFB0DD1C89FB}"/>
              </a:ext>
            </a:extLst>
          </p:cNvPr>
          <p:cNvCxnSpPr>
            <a:stCxn id="80" idx="3"/>
            <a:endCxn id="78" idx="6"/>
          </p:cNvCxnSpPr>
          <p:nvPr/>
        </p:nvCxnSpPr>
        <p:spPr>
          <a:xfrm flipH="1">
            <a:off x="3513004" y="1934651"/>
            <a:ext cx="343630" cy="116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FA1E99F9-C0CF-4B0A-D205-A3050BC8C39B}"/>
              </a:ext>
            </a:extLst>
          </p:cNvPr>
          <p:cNvCxnSpPr>
            <a:stCxn id="85" idx="3"/>
            <a:endCxn id="116" idx="7"/>
          </p:cNvCxnSpPr>
          <p:nvPr/>
        </p:nvCxnSpPr>
        <p:spPr>
          <a:xfrm flipH="1">
            <a:off x="3767791" y="1506062"/>
            <a:ext cx="552547" cy="751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39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 Presentation</vt:lpstr>
    </vt:vector>
  </TitlesOfParts>
  <Company>Bundesaerztekammer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Reibel, Rudolf</dc:creator>
  <cp:lastModifiedBy>Nicola While</cp:lastModifiedBy>
  <cp:revision>5</cp:revision>
  <dcterms:created xsi:type="dcterms:W3CDTF">2024-04-15T12:51:40Z</dcterms:created>
  <dcterms:modified xsi:type="dcterms:W3CDTF">2024-07-08T14:46:58Z</dcterms:modified>
</cp:coreProperties>
</file>